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3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04/12/2024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04/12/2024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04/12/2024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04/12/2024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04/12/2024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04/12/2024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04/12/2024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04/12/2024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04/12/2024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04/12/2024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04/12/2024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04/12/2024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04/12/2024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upo 30"/>
          <p:cNvGrpSpPr/>
          <p:nvPr/>
        </p:nvGrpSpPr>
        <p:grpSpPr>
          <a:xfrm>
            <a:off x="4191420" y="193205"/>
            <a:ext cx="4297980" cy="1073753"/>
            <a:chOff x="7820286" y="994753"/>
            <a:chExt cx="4297980" cy="1073753"/>
          </a:xfrm>
        </p:grpSpPr>
        <p:sp>
          <p:nvSpPr>
            <p:cNvPr id="32" name="Rectángulo 31"/>
            <p:cNvSpPr/>
            <p:nvPr/>
          </p:nvSpPr>
          <p:spPr>
            <a:xfrm>
              <a:off x="7820286" y="994753"/>
              <a:ext cx="25698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>
                  <a:solidFill>
                    <a:srgbClr val="6F0579"/>
                  </a:solidFill>
                </a:rPr>
                <a:t>30/ noviembre /</a:t>
              </a:r>
              <a:r>
                <a:rPr lang="es-MX" sz="1200" b="1" dirty="0">
                  <a:solidFill>
                    <a:srgbClr val="6F0579"/>
                  </a:solidFill>
                </a:rPr>
                <a:t>2024</a:t>
              </a:r>
            </a:p>
          </p:txBody>
        </p:sp>
        <p:sp>
          <p:nvSpPr>
            <p:cNvPr id="33" name="Rectángulo 32"/>
            <p:cNvSpPr/>
            <p:nvPr/>
          </p:nvSpPr>
          <p:spPr>
            <a:xfrm>
              <a:off x="7820286" y="1422175"/>
              <a:ext cx="429798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11" name="CuadroTexto 10"/>
          <p:cNvSpPr txBox="1"/>
          <p:nvPr/>
        </p:nvSpPr>
        <p:spPr>
          <a:xfrm>
            <a:off x="516829" y="2570717"/>
            <a:ext cx="7349183" cy="3338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s-MX" dirty="0"/>
              <a:t>El Instituto Electoral de Coahuila pone a su disposición el enlace a través del cual podrá acceder a la información detallada de su estado financiero, así como al uso y manejo de su presupuesto, según lo establece el </a:t>
            </a:r>
            <a:r>
              <a:rPr lang="es-MX"/>
              <a:t>artículo 30, </a:t>
            </a:r>
            <a:r>
              <a:rPr lang="es-MX" dirty="0"/>
              <a:t>fracción III de la Ley de Acceso a la Información Pública para el Estado de Coahuila de Zaragoza:</a:t>
            </a:r>
          </a:p>
          <a:p>
            <a:pPr algn="ctr">
              <a:lnSpc>
                <a:spcPct val="200000"/>
              </a:lnSpc>
            </a:pPr>
            <a:r>
              <a:rPr lang="es-MX" u="sng" dirty="0">
                <a:solidFill>
                  <a:srgbClr val="0070C0"/>
                </a:solidFill>
              </a:rPr>
              <a:t>http://www.iec.org.mx/v1/index.php/avance-gestion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2278923" y="1831277"/>
            <a:ext cx="34883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dirty="0">
                <a:solidFill>
                  <a:srgbClr val="7C3F99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68CDC51-8395-4EB7-9FFB-288C94EA44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939" y="394602"/>
            <a:ext cx="2798757" cy="964278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2D9AE55-A256-46BD-B959-203425323B58}"/>
              </a:ext>
            </a:extLst>
          </p:cNvPr>
          <p:cNvSpPr/>
          <p:nvPr/>
        </p:nvSpPr>
        <p:spPr>
          <a:xfrm>
            <a:off x="8851993" y="3934691"/>
            <a:ext cx="2841243" cy="2327564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/>
              <a:t>Artículo 31</a:t>
            </a:r>
          </a:p>
          <a:p>
            <a:pPr algn="ctr"/>
            <a:r>
              <a:rPr lang="es-MX" sz="2400" dirty="0"/>
              <a:t>Fracción III</a:t>
            </a:r>
          </a:p>
          <a:p>
            <a:pPr algn="ctr"/>
            <a:r>
              <a:rPr lang="es-MX" sz="2400" dirty="0"/>
              <a:t>La información detallada sobre su estado financiero.</a:t>
            </a:r>
          </a:p>
        </p:txBody>
      </p:sp>
    </p:spTree>
    <p:extLst>
      <p:ext uri="{BB962C8B-B14F-4D97-AF65-F5344CB8AC3E}">
        <p14:creationId xmlns:p14="http://schemas.microsoft.com/office/powerpoint/2010/main" val="2921939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1853</TotalTime>
  <Words>126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Erika Oyervides</cp:lastModifiedBy>
  <cp:revision>148</cp:revision>
  <cp:lastPrinted>2016-02-08T17:12:47Z</cp:lastPrinted>
  <dcterms:created xsi:type="dcterms:W3CDTF">2016-01-18T17:46:42Z</dcterms:created>
  <dcterms:modified xsi:type="dcterms:W3CDTF">2024-12-04T18:42:16Z</dcterms:modified>
</cp:coreProperties>
</file>